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225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C08336-5E8C-458A-8F08-298567CD772C}" type="datetimeFigureOut">
              <a:rPr lang="en-US" smtClean="0"/>
              <a:pPr>
                <a:defRPr/>
              </a:pPr>
              <a:t>9/6/2024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B401DA-A4AA-4D50-9292-BA707A8581C7}" type="datetimeFigureOut">
              <a:rPr lang="en-US" smtClean="0"/>
              <a:pPr>
                <a:defRPr/>
              </a:pPr>
              <a:t>9/6/2024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23871-E94E-404F-9985-D021AA4D1C60}" type="datetimeFigureOut">
              <a:rPr lang="en-US" smtClean="0"/>
              <a:pPr>
                <a:defRPr/>
              </a:pPr>
              <a:t>9/6/2024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3C97D-F821-47C2-A1C3-D4B8948ADB59}" type="datetimeFigureOut">
              <a:rPr lang="en-US" smtClean="0"/>
              <a:pPr>
                <a:defRPr/>
              </a:pPr>
              <a:t>9/6/2024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C85A9-F5AA-4A7E-93CA-E63CCC7C85FB}" type="datetimeFigureOut">
              <a:rPr lang="en-US" smtClean="0"/>
              <a:pPr>
                <a:defRPr/>
              </a:pPr>
              <a:t>9/6/2024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5196442F-6408-4196-8622-E703A3A6C633}" type="datetimeFigureOut">
              <a:rPr lang="en-US" smtClean="0"/>
              <a:pPr>
                <a:defRPr/>
              </a:pPr>
              <a:t>9/6/2024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E6D585-9941-4D57-988B-4608C49FD212}" type="datetimeFigureOut">
              <a:rPr lang="en-US" smtClean="0"/>
              <a:pPr>
                <a:defRPr/>
              </a:pPr>
              <a:t>9/6/2024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07883-0428-4081-9028-77A9E7A871D3}" type="datetimeFigureOut">
              <a:rPr lang="en-US" smtClean="0"/>
              <a:pPr>
                <a:defRPr/>
              </a:pPr>
              <a:t>9/6/2024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592D6E-EBA7-407D-8655-D28BC8D179AD}" type="datetimeFigureOut">
              <a:rPr lang="en-US" smtClean="0"/>
              <a:pPr>
                <a:defRPr/>
              </a:pPr>
              <a:t>9/6/2024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E07D84-08B7-4DE7-87C6-D825AB9BEB62}" type="datetimeFigureOut">
              <a:rPr lang="en-US" smtClean="0"/>
              <a:pPr>
                <a:defRPr/>
              </a:pPr>
              <a:t>9/6/2024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472B0DC4-46AA-4B52-BD58-6C87EC1D95A6}" type="datetimeFigureOut">
              <a:rPr lang="en-US" smtClean="0"/>
              <a:pPr>
                <a:defRPr/>
              </a:pPr>
              <a:t>9/6/2024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BAD1FA-95AD-4FEB-8525-66510361639C}" type="datetimeFigureOut">
              <a:rPr lang="en-US" smtClean="0"/>
              <a:pPr>
                <a:defRPr/>
              </a:pPr>
              <a:t>9/6/2024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347864" y="447935"/>
            <a:ext cx="2303636" cy="18859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349847" y="417917"/>
            <a:ext cx="2232248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Product Inspection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Quality Training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Inspection reports / output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Process, product &amp; System audits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Calibration &amp; </a:t>
            </a:r>
            <a:r>
              <a:rPr lang="en-GB" sz="1100" dirty="0" err="1">
                <a:latin typeface="Calibri" pitchFamily="34" charset="0"/>
                <a:cs typeface="Calibri" pitchFamily="34" charset="0"/>
              </a:rPr>
              <a:t>MSA</a:t>
            </a:r>
            <a:endParaRPr lang="en-GB" sz="1100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Quality documentation completion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 Customer complaints / 8D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Quality Improvement Projects 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Customer questionnaire’s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Employee Inductions</a:t>
            </a:r>
          </a:p>
        </p:txBody>
      </p:sp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76672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  <a:stCxn id="2053" idx="0"/>
          </p:cNvCxnSpPr>
          <p:nvPr/>
        </p:nvCxnSpPr>
        <p:spPr bwMode="auto">
          <a:xfrm flipV="1">
            <a:off x="2312976" y="4019550"/>
            <a:ext cx="1150949" cy="57440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  <a:stCxn id="2075" idx="2"/>
          </p:cNvCxnSpPr>
          <p:nvPr/>
        </p:nvCxnSpPr>
        <p:spPr bwMode="auto">
          <a:xfrm flipH="1">
            <a:off x="5822442" y="1857339"/>
            <a:ext cx="1108647" cy="893776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</p:cNvCxnSpPr>
          <p:nvPr/>
        </p:nvCxnSpPr>
        <p:spPr bwMode="auto">
          <a:xfrm>
            <a:off x="2312976" y="1866008"/>
            <a:ext cx="1150949" cy="778767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368402" y="4593953"/>
            <a:ext cx="188914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H="1" flipV="1">
            <a:off x="5613400" y="4019551"/>
            <a:ext cx="1276380" cy="310991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3024444" y="2342679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928662" y="785794"/>
            <a:ext cx="2214578" cy="121444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928662" y="285728"/>
            <a:ext cx="221457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5848274" y="4713858"/>
            <a:ext cx="2928959" cy="188525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813740" y="2876944"/>
            <a:ext cx="1512888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Process</a:t>
            </a:r>
          </a:p>
          <a:p>
            <a:pPr algn="ctr"/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zh-TW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Quality Department</a:t>
            </a: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067520" y="3160713"/>
            <a:ext cx="950318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678419" y="4709703"/>
            <a:ext cx="1828800" cy="21037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61039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178563" y="2088679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919845" y="2017713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5893587" y="57892"/>
            <a:ext cx="2071702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668664" y="4329857"/>
            <a:ext cx="18288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</a:t>
            </a:r>
            <a:r>
              <a:rPr lang="en-US" altLang="zh-TW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Processes</a:t>
            </a:r>
            <a:endParaRPr lang="en-US" altLang="zh-TW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5845986" y="4324675"/>
            <a:ext cx="2952750" cy="4000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357554" y="71414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  <a:stCxn id="2069" idx="0"/>
          </p:cNvCxnSpPr>
          <p:nvPr/>
        </p:nvCxnSpPr>
        <p:spPr bwMode="auto">
          <a:xfrm flipH="1" flipV="1">
            <a:off x="4578306" y="4023287"/>
            <a:ext cx="4758" cy="30657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>
            <a:off x="4788024" y="2271713"/>
            <a:ext cx="0" cy="272777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5895238" y="515893"/>
            <a:ext cx="2071702" cy="13414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900" dirty="0">
                <a:latin typeface="Calibri" pitchFamily="34" charset="0"/>
                <a:cs typeface="Calibri" pitchFamily="34" charset="0"/>
              </a:rPr>
              <a:t>Fully Trained Inspectors</a:t>
            </a:r>
          </a:p>
          <a:p>
            <a:pPr>
              <a:buFont typeface="Arial" pitchFamily="34" charset="0"/>
              <a:buChar char="•"/>
            </a:pPr>
            <a:r>
              <a:rPr lang="en-GB" sz="900" dirty="0">
                <a:latin typeface="Calibri" pitchFamily="34" charset="0"/>
                <a:cs typeface="Calibri" pitchFamily="34" charset="0"/>
              </a:rPr>
              <a:t> Quality Engineers </a:t>
            </a:r>
          </a:p>
          <a:p>
            <a:pPr>
              <a:buFont typeface="Arial" pitchFamily="34" charset="0"/>
              <a:buChar char="•"/>
            </a:pPr>
            <a:r>
              <a:rPr lang="en-GB" sz="900" dirty="0">
                <a:latin typeface="Calibri" pitchFamily="34" charset="0"/>
                <a:cs typeface="Calibri" pitchFamily="34" charset="0"/>
              </a:rPr>
              <a:t> Quality Coordinators</a:t>
            </a:r>
          </a:p>
          <a:p>
            <a:pPr>
              <a:buFont typeface="Arial" pitchFamily="34" charset="0"/>
              <a:buChar char="•"/>
            </a:pPr>
            <a:r>
              <a:rPr lang="en-GB" sz="900" dirty="0">
                <a:latin typeface="Calibri" pitchFamily="34" charset="0"/>
                <a:cs typeface="Calibri" pitchFamily="34" charset="0"/>
              </a:rPr>
              <a:t> Cross functional team</a:t>
            </a:r>
          </a:p>
          <a:p>
            <a:pPr>
              <a:buFont typeface="Arial" pitchFamily="34" charset="0"/>
              <a:buChar char="•"/>
            </a:pPr>
            <a:r>
              <a:rPr lang="en-GB" sz="900" dirty="0">
                <a:latin typeface="Calibri" pitchFamily="34" charset="0"/>
                <a:cs typeface="Calibri" pitchFamily="34" charset="0"/>
              </a:rPr>
              <a:t> Quality Management</a:t>
            </a:r>
          </a:p>
          <a:p>
            <a:pPr>
              <a:buFont typeface="Arial" pitchFamily="34" charset="0"/>
              <a:buChar char="•"/>
            </a:pPr>
            <a:r>
              <a:rPr lang="en-GB" sz="900" dirty="0">
                <a:latin typeface="Calibri" pitchFamily="34" charset="0"/>
                <a:cs typeface="Calibri" pitchFamily="34" charset="0"/>
              </a:rPr>
              <a:t> Internal/External auditors</a:t>
            </a:r>
          </a:p>
          <a:p>
            <a:pPr>
              <a:buFont typeface="Arial" pitchFamily="34" charset="0"/>
              <a:buChar char="•"/>
            </a:pPr>
            <a:r>
              <a:rPr lang="en-GB" sz="900" dirty="0">
                <a:latin typeface="Calibri" pitchFamily="34" charset="0"/>
                <a:cs typeface="Calibri" pitchFamily="34" charset="0"/>
              </a:rPr>
              <a:t> Document Controller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Quality Administrator</a:t>
            </a: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182563" y="2369686"/>
            <a:ext cx="1828800" cy="20946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1357290" y="5072062"/>
            <a:ext cx="1900260" cy="100014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MBU priority targets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Near miss reporting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Customer satisfaction scores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Average response time to customer complaints</a:t>
            </a:r>
          </a:p>
          <a:p>
            <a:pPr>
              <a:buFont typeface="Arial" pitchFamily="34" charset="0"/>
              <a:buChar char="•"/>
            </a:pPr>
            <a:r>
              <a:rPr lang="en-GB" altLang="zh-TW" sz="105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TW" sz="1050" dirty="0">
                <a:latin typeface="Calibri" pitchFamily="34" charset="0"/>
                <a:cs typeface="Calibri" pitchFamily="34" charset="0"/>
              </a:rPr>
              <a:t>Quality KPIs</a:t>
            </a: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919845" y="2250667"/>
            <a:ext cx="1857403" cy="19931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6452" y="6599117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/>
          <p:cNvSpPr txBox="1"/>
          <p:nvPr/>
        </p:nvSpPr>
        <p:spPr>
          <a:xfrm>
            <a:off x="227888" y="2413843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Quality Objectives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Approved Documentation 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Contract Review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1050" dirty="0" err="1">
                <a:latin typeface="Calibri" pitchFamily="34" charset="0"/>
                <a:cs typeface="Calibri" pitchFamily="34" charset="0"/>
              </a:rPr>
              <a:t>QMS</a:t>
            </a:r>
            <a:r>
              <a:rPr lang="en-GB" sz="1050" dirty="0">
                <a:latin typeface="Calibri" pitchFamily="34" charset="0"/>
                <a:cs typeface="Calibri" pitchFamily="34" charset="0"/>
              </a:rPr>
              <a:t> audits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Customer audits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Customer requirements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Management Review output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Training Processes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Customer Concerns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Production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Documentation Review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931822" y="2231997"/>
            <a:ext cx="1728192" cy="2039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1050" dirty="0">
                <a:latin typeface="Calibri" pitchFamily="34" charset="0"/>
                <a:cs typeface="Calibri" pitchFamily="34" charset="0"/>
              </a:rPr>
              <a:t>Effective QMS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Realisation of Objectives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Customer Satisfaction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Effective 8D Reports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Continual Improvement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Input for Management Review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Conforming Product 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Quality documentation 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Effective Document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Control management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Customer Portals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845986" y="4735513"/>
            <a:ext cx="2808312" cy="2039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BS EN 9100:2018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Quality Manual (top level docs)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Quality Policy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Quality / Flow Map Process Documents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Training  SOPs / Task Analysis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Calibration Methods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Document Control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Audit schedule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JW product standards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JW Inspection standards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Development Reviews</a:t>
            </a:r>
          </a:p>
          <a:p>
            <a:pPr>
              <a:buFont typeface="Arial" pitchFamily="34" charset="0"/>
              <a:buChar char="•"/>
            </a:pPr>
            <a:endParaRPr lang="en-GB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715719" y="4674056"/>
            <a:ext cx="1800200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Laboratory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Human Resources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Training Department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Technical Department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Process Engineering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Maintenance &amp; Eng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IT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JW Sales Team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Purchasing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Planning &amp; Configuration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 Logistics / Goods Inward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Production Units</a:t>
            </a:r>
          </a:p>
          <a:p>
            <a:pPr>
              <a:buFont typeface="Arial" pitchFamily="34" charset="0"/>
              <a:buChar char="•"/>
            </a:pPr>
            <a:r>
              <a:rPr lang="en-GB" sz="1050" dirty="0">
                <a:latin typeface="Calibri" pitchFamily="34" charset="0"/>
                <a:cs typeface="Calibri" pitchFamily="34" charset="0"/>
              </a:rPr>
              <a:t>External Calibration services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43608" y="783575"/>
            <a:ext cx="201622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Calibrated measuring devices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Docushare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ROAR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MyCase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ERP System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Tableau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>
                <a:latin typeface="Calibri" pitchFamily="34" charset="0"/>
                <a:cs typeface="Calibri" pitchFamily="34" charset="0"/>
              </a:rPr>
              <a:t> Autodesk Vault</a:t>
            </a:r>
          </a:p>
        </p:txBody>
      </p:sp>
      <p:sp>
        <p:nvSpPr>
          <p:cNvPr id="4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690180" y="6634790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n-GB" sz="1000" dirty="0">
                <a:solidFill>
                  <a:schemeClr val="tx1"/>
                </a:solidFill>
              </a:rPr>
              <a:t>Form F392</a:t>
            </a:r>
          </a:p>
        </p:txBody>
      </p:sp>
      <p:sp>
        <p:nvSpPr>
          <p:cNvPr id="42" name="Footer Placeholder 1"/>
          <p:cNvSpPr txBox="1">
            <a:spLocks/>
          </p:cNvSpPr>
          <p:nvPr/>
        </p:nvSpPr>
        <p:spPr>
          <a:xfrm>
            <a:off x="64359" y="6453188"/>
            <a:ext cx="3715553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tx1"/>
                </a:solidFill>
              </a:rPr>
              <a:t>Department: Quality, Version: 3,  Date:  06.09.2024</a:t>
            </a:r>
          </a:p>
        </p:txBody>
      </p:sp>
      <p:sp>
        <p:nvSpPr>
          <p:cNvPr id="40" name="Title 8"/>
          <p:cNvSpPr>
            <a:spLocks noGrp="1"/>
          </p:cNvSpPr>
          <p:nvPr/>
        </p:nvSpPr>
        <p:spPr>
          <a:xfrm rot="18942092">
            <a:off x="-117024" y="2913655"/>
            <a:ext cx="9378049" cy="1030689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>
                <a:solidFill>
                  <a:schemeClr val="bg1">
                    <a:lumMod val="65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Uncontrolled when printed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319</Words>
  <Application>Microsoft Office PowerPoint</Application>
  <PresentationFormat>On-screen Show (4:3)</PresentationFormat>
  <Paragraphs>95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Mark Richardson</cp:lastModifiedBy>
  <cp:revision>179</cp:revision>
  <cp:lastPrinted>2024-09-06T08:02:07Z</cp:lastPrinted>
  <dcterms:created xsi:type="dcterms:W3CDTF">2009-06-25T14:40:02Z</dcterms:created>
  <dcterms:modified xsi:type="dcterms:W3CDTF">2024-09-06T08:03:02Z</dcterms:modified>
</cp:coreProperties>
</file>